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43" r:id="rId2"/>
    <p:sldId id="258" r:id="rId3"/>
    <p:sldId id="345" r:id="rId4"/>
    <p:sldId id="344" r:id="rId5"/>
    <p:sldId id="346" r:id="rId6"/>
    <p:sldId id="347" r:id="rId7"/>
    <p:sldId id="348" r:id="rId8"/>
    <p:sldId id="349" r:id="rId9"/>
    <p:sldId id="350" r:id="rId10"/>
    <p:sldId id="351" r:id="rId11"/>
    <p:sldId id="352" r:id="rId12"/>
    <p:sldId id="353" r:id="rId13"/>
    <p:sldId id="354" r:id="rId14"/>
    <p:sldId id="355" r:id="rId15"/>
    <p:sldId id="356" r:id="rId16"/>
    <p:sldId id="357" r:id="rId17"/>
    <p:sldId id="358" r:id="rId18"/>
    <p:sldId id="359" r:id="rId19"/>
    <p:sldId id="360" r:id="rId20"/>
    <p:sldId id="361" r:id="rId21"/>
    <p:sldId id="362" r:id="rId22"/>
    <p:sldId id="363" r:id="rId23"/>
    <p:sldId id="364" r:id="rId24"/>
    <p:sldId id="296" r:id="rId25"/>
    <p:sldId id="333" r:id="rId26"/>
    <p:sldId id="334" r:id="rId27"/>
    <p:sldId id="335" r:id="rId28"/>
    <p:sldId id="336" r:id="rId29"/>
    <p:sldId id="337" r:id="rId30"/>
    <p:sldId id="338" r:id="rId31"/>
    <p:sldId id="342" r:id="rId32"/>
    <p:sldId id="340" r:id="rId33"/>
    <p:sldId id="341" r:id="rId34"/>
    <p:sldId id="306" r:id="rId35"/>
    <p:sldId id="307" r:id="rId36"/>
    <p:sldId id="308" r:id="rId37"/>
    <p:sldId id="309" r:id="rId38"/>
    <p:sldId id="310" r:id="rId39"/>
    <p:sldId id="311" r:id="rId40"/>
    <p:sldId id="312" r:id="rId41"/>
    <p:sldId id="313" r:id="rId42"/>
    <p:sldId id="314" r:id="rId43"/>
    <p:sldId id="318" r:id="rId44"/>
    <p:sldId id="319" r:id="rId45"/>
    <p:sldId id="320" r:id="rId46"/>
    <p:sldId id="315" r:id="rId47"/>
    <p:sldId id="316" r:id="rId48"/>
    <p:sldId id="317" r:id="rId49"/>
    <p:sldId id="321" r:id="rId50"/>
    <p:sldId id="322" r:id="rId51"/>
    <p:sldId id="323" r:id="rId52"/>
    <p:sldId id="324" r:id="rId53"/>
    <p:sldId id="325" r:id="rId54"/>
    <p:sldId id="326" r:id="rId55"/>
    <p:sldId id="327" r:id="rId56"/>
    <p:sldId id="328" r:id="rId57"/>
    <p:sldId id="329" r:id="rId58"/>
    <p:sldId id="330" r:id="rId59"/>
    <p:sldId id="331" r:id="rId60"/>
    <p:sldId id="332" r:id="rId6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474" y="-17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4AAB4-9CE7-4701-B57E-4E5BF6D0AE7E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54B7B-5225-4796-9092-3EFC96A178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9222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4AAB4-9CE7-4701-B57E-4E5BF6D0AE7E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54B7B-5225-4796-9092-3EFC96A178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689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4AAB4-9CE7-4701-B57E-4E5BF6D0AE7E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54B7B-5225-4796-9092-3EFC96A178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435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4AAB4-9CE7-4701-B57E-4E5BF6D0AE7E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54B7B-5225-4796-9092-3EFC96A178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993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4AAB4-9CE7-4701-B57E-4E5BF6D0AE7E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54B7B-5225-4796-9092-3EFC96A178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190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4AAB4-9CE7-4701-B57E-4E5BF6D0AE7E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54B7B-5225-4796-9092-3EFC96A178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250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4AAB4-9CE7-4701-B57E-4E5BF6D0AE7E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54B7B-5225-4796-9092-3EFC96A178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60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4AAB4-9CE7-4701-B57E-4E5BF6D0AE7E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54B7B-5225-4796-9092-3EFC96A178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437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4AAB4-9CE7-4701-B57E-4E5BF6D0AE7E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54B7B-5225-4796-9092-3EFC96A178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538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4AAB4-9CE7-4701-B57E-4E5BF6D0AE7E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54B7B-5225-4796-9092-3EFC96A178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981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4AAB4-9CE7-4701-B57E-4E5BF6D0AE7E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54B7B-5225-4796-9092-3EFC96A178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908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44AAB4-9CE7-4701-B57E-4E5BF6D0AE7E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B54B7B-5225-4796-9092-3EFC96A178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024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2028617"/>
            <a:ext cx="86868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err="1">
                <a:solidFill>
                  <a:prstClr val="black"/>
                </a:solidFill>
                <a:ea typeface="+mj-ea"/>
                <a:cs typeface="+mj-cs"/>
              </a:rPr>
              <a:t>Capitulo</a:t>
            </a:r>
            <a:r>
              <a:rPr lang="en-US" sz="4400" b="1" dirty="0">
                <a:solidFill>
                  <a:prstClr val="black"/>
                </a:solidFill>
                <a:ea typeface="+mj-ea"/>
                <a:cs typeface="+mj-cs"/>
              </a:rPr>
              <a:t> 3. </a:t>
            </a:r>
            <a:r>
              <a:rPr lang="en-US" sz="4400" b="1" dirty="0" err="1">
                <a:solidFill>
                  <a:prstClr val="black"/>
                </a:solidFill>
                <a:ea typeface="+mj-ea"/>
                <a:cs typeface="+mj-cs"/>
              </a:rPr>
              <a:t>Fundamentos</a:t>
            </a:r>
            <a:r>
              <a:rPr lang="en-US" sz="4400" b="1" dirty="0">
                <a:solidFill>
                  <a:prstClr val="black"/>
                </a:solidFill>
                <a:ea typeface="+mj-ea"/>
                <a:cs typeface="+mj-cs"/>
              </a:rPr>
              <a:t> del </a:t>
            </a:r>
            <a:r>
              <a:rPr lang="en-US" sz="4400" b="1" dirty="0" err="1">
                <a:solidFill>
                  <a:prstClr val="black"/>
                </a:solidFill>
                <a:ea typeface="+mj-ea"/>
                <a:cs typeface="+mj-cs"/>
              </a:rPr>
              <a:t>diseno</a:t>
            </a:r>
            <a:r>
              <a:rPr lang="en-US" sz="4400" b="1" dirty="0">
                <a:solidFill>
                  <a:prstClr val="black"/>
                </a:solidFill>
                <a:ea typeface="+mj-ea"/>
                <a:cs typeface="+mj-cs"/>
              </a:rPr>
              <a:t> de </a:t>
            </a:r>
            <a:r>
              <a:rPr lang="en-US" sz="4400" b="1" dirty="0" err="1">
                <a:solidFill>
                  <a:prstClr val="black"/>
                </a:solidFill>
                <a:ea typeface="+mj-ea"/>
                <a:cs typeface="+mj-cs"/>
              </a:rPr>
              <a:t>maquinas</a:t>
            </a:r>
            <a:r>
              <a:rPr lang="en-US" sz="4400" b="1" dirty="0">
                <a:solidFill>
                  <a:prstClr val="black"/>
                </a:solidFill>
                <a:ea typeface="+mj-ea"/>
                <a:cs typeface="+mj-cs"/>
              </a:rPr>
              <a:t> DC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91200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04800"/>
            <a:ext cx="7924799" cy="6324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38682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81000"/>
            <a:ext cx="8305799" cy="6019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25502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8153399" cy="6019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81580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4800"/>
            <a:ext cx="7924799" cy="6019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43811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1000"/>
            <a:ext cx="7772399" cy="5943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37224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57200"/>
            <a:ext cx="8077199" cy="5791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97653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"/>
            <a:ext cx="8305799" cy="5943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38687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8229599" cy="6248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96125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7200"/>
            <a:ext cx="8229599" cy="5943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44489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8305799" cy="6324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86781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Clases</a:t>
            </a:r>
            <a:r>
              <a:rPr lang="en-US" dirty="0" smtClean="0"/>
              <a:t> de </a:t>
            </a:r>
            <a:r>
              <a:rPr lang="en-US" dirty="0" err="1" smtClean="0"/>
              <a:t>maquinas</a:t>
            </a:r>
            <a:r>
              <a:rPr lang="en-US" dirty="0" smtClean="0"/>
              <a:t> de </a:t>
            </a:r>
            <a:r>
              <a:rPr lang="en-US" dirty="0" err="1" smtClean="0"/>
              <a:t>corriente</a:t>
            </a:r>
            <a:r>
              <a:rPr lang="en-US" dirty="0" smtClean="0"/>
              <a:t> continua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Separately </a:t>
            </a:r>
            <a:r>
              <a:rPr lang="en-US" dirty="0" smtClean="0"/>
              <a:t>excited</a:t>
            </a:r>
            <a:endParaRPr lang="en-US" dirty="0"/>
          </a:p>
          <a:p>
            <a:r>
              <a:rPr lang="en-US" dirty="0"/>
              <a:t> Shunt connected</a:t>
            </a:r>
          </a:p>
          <a:p>
            <a:r>
              <a:rPr lang="en-US" dirty="0"/>
              <a:t> Series connected</a:t>
            </a:r>
          </a:p>
          <a:p>
            <a:r>
              <a:rPr lang="en-US" dirty="0"/>
              <a:t> Compound connected</a:t>
            </a:r>
          </a:p>
          <a:p>
            <a:r>
              <a:rPr lang="en-US" dirty="0"/>
              <a:t> Permanent magnet</a:t>
            </a:r>
          </a:p>
        </p:txBody>
      </p:sp>
    </p:spTree>
    <p:extLst>
      <p:ext uri="{BB962C8B-B14F-4D97-AF65-F5344CB8AC3E}">
        <p14:creationId xmlns:p14="http://schemas.microsoft.com/office/powerpoint/2010/main" val="1194710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4800"/>
            <a:ext cx="8381999" cy="6324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25796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7924799" cy="5943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45704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8153399" cy="6019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64658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8458199" cy="6095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5256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8237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66652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8610599" cy="632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75840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8762999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52858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"/>
            <a:ext cx="8153399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37070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7200"/>
            <a:ext cx="8229599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28342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8153399" cy="6172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28981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7924799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0001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57200"/>
            <a:ext cx="8153399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44340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163" y="1168400"/>
            <a:ext cx="6035675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16762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8305799" cy="531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36627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5425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25967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5425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79264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5425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67019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5425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95660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5425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37764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5425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53027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381999" cy="64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95481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5425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15477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5425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70463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5425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56368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5425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10191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5425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02616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5425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26767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5425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34384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5425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331172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5425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26491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5425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36376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1000"/>
            <a:ext cx="7772399" cy="6019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050998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5425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645592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5425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063657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5425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953332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5425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337774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5425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242851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5425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155313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5425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720093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5425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539067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5425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813221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5425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96304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8153399" cy="6095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925474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37696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7924799" cy="5867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3993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"/>
            <a:ext cx="8153399" cy="5943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40407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33400"/>
            <a:ext cx="7924799" cy="5943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118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399</TotalTime>
  <Words>30</Words>
  <Application>Microsoft Office PowerPoint</Application>
  <PresentationFormat>On-screen Show (4:3)</PresentationFormat>
  <Paragraphs>7</Paragraphs>
  <Slides>60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1" baseType="lpstr">
      <vt:lpstr>Office Theme</vt:lpstr>
      <vt:lpstr>PowerPoint Presentation</vt:lpstr>
      <vt:lpstr>Clases de maquinas de corriente continua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james-bravo@outlook.com</dc:creator>
  <cp:lastModifiedBy>james-bravo@outlook.com</cp:lastModifiedBy>
  <cp:revision>21</cp:revision>
  <dcterms:created xsi:type="dcterms:W3CDTF">2022-10-04T18:10:11Z</dcterms:created>
  <dcterms:modified xsi:type="dcterms:W3CDTF">2022-10-07T21:12:07Z</dcterms:modified>
</cp:coreProperties>
</file>